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653D"/>
    <a:srgbClr val="C2AC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0" d="100"/>
          <a:sy n="70" d="100"/>
        </p:scale>
        <p:origin x="-2304" y="-6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88DBD-BEBF-4E37-B54B-0D50CF9892A9}" type="datetimeFigureOut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1912-B13E-41F4-9AB7-A91FA09DA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4608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88DBD-BEBF-4E37-B54B-0D50CF9892A9}" type="datetimeFigureOut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1912-B13E-41F4-9AB7-A91FA09DA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3552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88DBD-BEBF-4E37-B54B-0D50CF9892A9}" type="datetimeFigureOut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1912-B13E-41F4-9AB7-A91FA09DA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77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88DBD-BEBF-4E37-B54B-0D50CF9892A9}" type="datetimeFigureOut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1912-B13E-41F4-9AB7-A91FA09DA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2843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88DBD-BEBF-4E37-B54B-0D50CF9892A9}" type="datetimeFigureOut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1912-B13E-41F4-9AB7-A91FA09DA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5544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88DBD-BEBF-4E37-B54B-0D50CF9892A9}" type="datetimeFigureOut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1912-B13E-41F4-9AB7-A91FA09DA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6314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88DBD-BEBF-4E37-B54B-0D50CF9892A9}" type="datetimeFigureOut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1912-B13E-41F4-9AB7-A91FA09DA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148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88DBD-BEBF-4E37-B54B-0D50CF9892A9}" type="datetimeFigureOut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1912-B13E-41F4-9AB7-A91FA09DA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7685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88DBD-BEBF-4E37-B54B-0D50CF9892A9}" type="datetimeFigureOut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1912-B13E-41F4-9AB7-A91FA09DA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601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88DBD-BEBF-4E37-B54B-0D50CF9892A9}" type="datetimeFigureOut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1912-B13E-41F4-9AB7-A91FA09DA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6531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88DBD-BEBF-4E37-B54B-0D50CF9892A9}" type="datetimeFigureOut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1912-B13E-41F4-9AB7-A91FA09DA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2262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88DBD-BEBF-4E37-B54B-0D50CF9892A9}" type="datetimeFigureOut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11912-B13E-41F4-9AB7-A91FA09DA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/>
          <p:cNvSpPr/>
          <p:nvPr userDrawn="1"/>
        </p:nvSpPr>
        <p:spPr>
          <a:xfrm>
            <a:off x="-180528" y="0"/>
            <a:ext cx="9505056" cy="6858000"/>
          </a:xfrm>
          <a:prstGeom prst="rect">
            <a:avLst/>
          </a:prstGeom>
          <a:solidFill>
            <a:srgbClr val="C2AC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5183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87338" y="194495"/>
            <a:ext cx="8569325" cy="2088083"/>
          </a:xfrm>
          <a:prstGeom prst="rect">
            <a:avLst/>
          </a:prstGeom>
          <a:solidFill>
            <a:srgbClr val="C00000"/>
          </a:solidFill>
          <a:ln w="50800">
            <a:noFill/>
            <a:miter lim="800000"/>
            <a:headEnd/>
            <a:tailEnd/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US" altLang="ja-JP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>
              <a:defRPr/>
            </a:pPr>
            <a:r>
              <a:rPr lang="ja-JP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Arial Unicode MS" panose="020B0604020202020204" pitchFamily="50" charset="-128"/>
              </a:rPr>
              <a:t>第</a:t>
            </a:r>
            <a:r>
              <a:rPr lang="en-US" altLang="ja-JP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Arial Unicode MS" panose="020B0604020202020204" pitchFamily="50" charset="-128"/>
              </a:rPr>
              <a:t>26</a:t>
            </a:r>
            <a:r>
              <a:rPr lang="ja-JP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Arial Unicode MS" panose="020B0604020202020204" pitchFamily="50" charset="-128"/>
              </a:rPr>
              <a:t>回</a:t>
            </a:r>
            <a:r>
              <a:rPr lang="ja-JP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Arial Unicode MS" panose="020B0604020202020204" pitchFamily="50" charset="-128"/>
              </a:rPr>
              <a:t>日本門脈圧亢進症学会総会</a:t>
            </a:r>
            <a:br>
              <a:rPr lang="ja-JP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Arial Unicode MS" panose="020B0604020202020204" pitchFamily="50" charset="-128"/>
              </a:rPr>
            </a:br>
            <a:r>
              <a:rPr lang="ja-JP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Arial Unicode MS" panose="020B0604020202020204" pitchFamily="50" charset="-128"/>
              </a:rPr>
              <a:t>ＣＯＩ</a:t>
            </a:r>
            <a:r>
              <a:rPr lang="ja-JP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Arial Unicode MS" panose="020B0604020202020204" pitchFamily="50" charset="-128"/>
              </a:rPr>
              <a:t>開示</a:t>
            </a:r>
            <a:r>
              <a:rPr lang="ja-JP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Arial Unicode MS" panose="020B0604020202020204" pitchFamily="50" charset="-128"/>
              </a:rPr>
              <a:t/>
            </a:r>
            <a:br>
              <a:rPr lang="ja-JP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Arial Unicode MS" panose="020B0604020202020204" pitchFamily="50" charset="-128"/>
              </a:rPr>
            </a:br>
            <a:r>
              <a:rPr lang="ja-JP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Arial Unicode MS" panose="020B0604020202020204" pitchFamily="50" charset="-128"/>
              </a:rPr>
              <a:t>筆頭著者：　● ●　 ● ●</a:t>
            </a:r>
            <a:endParaRPr lang="ja-JP" alt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ﾌﾟﾚｾﾞﾝｽEB" panose="02020800000000000000" pitchFamily="18" charset="-128"/>
              <a:ea typeface="HGP創英ﾌﾟﾚｾﾞﾝｽEB" panose="02020800000000000000" pitchFamily="18" charset="-128"/>
              <a:cs typeface="Arial Unicode MS" panose="020B0604020202020204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9904730"/>
              </p:ext>
            </p:extLst>
          </p:nvPr>
        </p:nvGraphicFramePr>
        <p:xfrm>
          <a:off x="309311" y="2426743"/>
          <a:ext cx="8511161" cy="41706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2489"/>
                <a:gridCol w="936914"/>
                <a:gridCol w="5111758"/>
              </a:tblGrid>
              <a:tr h="707786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800" u="none" strike="noStrike" dirty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利益相反種類</a:t>
                      </a:r>
                      <a:endParaRPr lang="zh-TW" altLang="en-US" sz="1800" b="0" i="0" u="none" strike="noStrike" dirty="0">
                        <a:solidFill>
                          <a:srgbClr val="7B653D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7611" marR="7611" marT="761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u="none" strike="noStrike" dirty="0" smtClean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有 無</a:t>
                      </a:r>
                      <a:endParaRPr lang="ja-JP" altLang="en-US" sz="1800" b="0" i="0" u="none" strike="noStrike" dirty="0">
                        <a:solidFill>
                          <a:srgbClr val="7B653D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7611" marR="7611" marT="761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u="none" strike="noStrike" dirty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「有」 の場合　企業名など</a:t>
                      </a:r>
                      <a:endParaRPr lang="ja-JP" altLang="en-US" sz="1800" b="0" i="0" u="none" strike="noStrike" dirty="0">
                        <a:solidFill>
                          <a:srgbClr val="7B653D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7611" marR="7611" marT="7611" marB="0" anchor="ctr"/>
                </a:tc>
              </a:tr>
              <a:tr h="494689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800" u="none" strike="noStrike" dirty="0" smtClean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１） 役員</a:t>
                      </a:r>
                      <a:r>
                        <a:rPr lang="ja-JP" altLang="en-US" sz="1800" u="none" strike="noStrike" dirty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・顧問職 </a:t>
                      </a:r>
                      <a:endParaRPr lang="ja-JP" altLang="en-US" sz="1800" b="0" i="0" u="none" strike="noStrike" dirty="0">
                        <a:solidFill>
                          <a:srgbClr val="7B653D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7611" marR="7611" marT="76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　</a:t>
                      </a:r>
                      <a:endParaRPr lang="ja-JP" altLang="en-US" sz="1600" b="0" i="0" u="none" strike="noStrike">
                        <a:solidFill>
                          <a:srgbClr val="7B653D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7611" marR="7611" marT="76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7B653D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7611" marR="7611" marT="7611" marB="0" anchor="ctr"/>
                </a:tc>
              </a:tr>
              <a:tr h="494689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800" u="none" strike="noStrike" dirty="0" smtClean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２） 株 </a:t>
                      </a:r>
                      <a:endParaRPr lang="ja-JP" altLang="en-US" sz="1800" b="0" i="0" u="none" strike="noStrike" dirty="0">
                        <a:solidFill>
                          <a:srgbClr val="7B653D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7611" marR="7611" marT="76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　</a:t>
                      </a:r>
                      <a:endParaRPr lang="ja-JP" altLang="en-US" sz="1600" b="0" i="0" u="none" strike="noStrike">
                        <a:solidFill>
                          <a:srgbClr val="7B653D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7611" marR="7611" marT="76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7B653D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7611" marR="7611" marT="7611" marB="0" anchor="ctr"/>
                </a:tc>
              </a:tr>
              <a:tr h="494689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800" u="none" strike="noStrike" dirty="0" smtClean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３） </a:t>
                      </a:r>
                      <a:r>
                        <a:rPr lang="zh-TW" altLang="en-US" sz="1800" u="none" strike="noStrike" dirty="0" smtClean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特許権</a:t>
                      </a:r>
                      <a:r>
                        <a:rPr lang="zh-TW" altLang="en-US" sz="1800" u="none" strike="noStrike" dirty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使用料 </a:t>
                      </a:r>
                      <a:endParaRPr lang="zh-TW" altLang="en-US" sz="1800" b="0" i="0" u="none" strike="noStrike" dirty="0">
                        <a:solidFill>
                          <a:srgbClr val="7B653D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7611" marR="7611" marT="76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　</a:t>
                      </a:r>
                      <a:endParaRPr lang="ja-JP" altLang="en-US" sz="1600" b="0" i="0" u="none" strike="noStrike">
                        <a:solidFill>
                          <a:srgbClr val="7B653D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7611" marR="7611" marT="76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7B653D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7611" marR="7611" marT="7611" marB="0" anchor="ctr"/>
                </a:tc>
              </a:tr>
              <a:tr h="494689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800" u="none" strike="noStrike" dirty="0" smtClean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４） 講演料</a:t>
                      </a:r>
                      <a:r>
                        <a:rPr lang="ja-JP" altLang="en-US" sz="1800" u="none" strike="noStrike" dirty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など </a:t>
                      </a:r>
                      <a:endParaRPr lang="ja-JP" altLang="en-US" sz="1800" b="0" i="0" u="none" strike="noStrike" dirty="0">
                        <a:solidFill>
                          <a:srgbClr val="7B653D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7611" marR="7611" marT="76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　</a:t>
                      </a:r>
                      <a:endParaRPr lang="ja-JP" altLang="en-US" sz="1600" b="0" i="0" u="none" strike="noStrike">
                        <a:solidFill>
                          <a:srgbClr val="7B653D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7611" marR="7611" marT="76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7B653D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7611" marR="7611" marT="7611" marB="0" anchor="ctr"/>
                </a:tc>
              </a:tr>
              <a:tr h="494689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800" u="none" strike="noStrike" dirty="0" smtClean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５） 原稿料</a:t>
                      </a:r>
                      <a:r>
                        <a:rPr lang="ja-JP" altLang="en-US" sz="1800" u="none" strike="noStrike" dirty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など </a:t>
                      </a:r>
                      <a:endParaRPr lang="ja-JP" altLang="en-US" sz="1800" b="0" i="0" u="none" strike="noStrike" dirty="0">
                        <a:solidFill>
                          <a:srgbClr val="7B653D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7611" marR="7611" marT="76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　</a:t>
                      </a:r>
                      <a:endParaRPr lang="ja-JP" altLang="en-US" sz="1600" b="0" i="0" u="none" strike="noStrike">
                        <a:solidFill>
                          <a:srgbClr val="7B653D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7611" marR="7611" marT="76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7B653D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7611" marR="7611" marT="7611" marB="0" anchor="ctr"/>
                </a:tc>
              </a:tr>
              <a:tr h="494689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800" u="none" strike="noStrike" dirty="0" smtClean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６） </a:t>
                      </a:r>
                      <a:r>
                        <a:rPr lang="ja-JP" altLang="en-US" sz="1800" u="none" strike="noStrike" dirty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研究費</a:t>
                      </a:r>
                      <a:r>
                        <a:rPr lang="en-US" altLang="ja-JP" sz="1800" u="none" strike="noStrike" dirty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/</a:t>
                      </a:r>
                      <a:r>
                        <a:rPr lang="ja-JP" altLang="en-US" sz="1800" u="none" strike="noStrike" dirty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奨学寄付金 </a:t>
                      </a:r>
                      <a:endParaRPr lang="ja-JP" altLang="en-US" sz="1800" b="0" i="0" u="none" strike="noStrike" dirty="0">
                        <a:solidFill>
                          <a:srgbClr val="7B653D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7611" marR="7611" marT="76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　</a:t>
                      </a:r>
                      <a:endParaRPr lang="ja-JP" altLang="en-US" sz="1600" b="0" i="0" u="none" strike="noStrike">
                        <a:solidFill>
                          <a:srgbClr val="7B653D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7611" marR="7611" marT="76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7B653D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7611" marR="7611" marT="7611" marB="0" anchor="ctr"/>
                </a:tc>
              </a:tr>
              <a:tr h="494689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800" u="none" strike="noStrike" dirty="0" smtClean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７） </a:t>
                      </a:r>
                      <a:r>
                        <a:rPr lang="ja-JP" altLang="en-US" sz="1800" u="none" strike="noStrike" dirty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その他報酬 </a:t>
                      </a:r>
                      <a:endParaRPr lang="ja-JP" altLang="en-US" sz="1800" b="0" i="0" u="none" strike="noStrike" dirty="0">
                        <a:solidFill>
                          <a:srgbClr val="7B653D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7611" marR="7611" marT="76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7B653D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7611" marR="7611" marT="76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7B653D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7611" marR="7611" marT="7611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4917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48</Words>
  <Application>Microsoft Office PowerPoint</Application>
  <PresentationFormat>画面に合わせる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FUKUURA</dc:creator>
  <cp:revision>4</cp:revision>
  <dcterms:created xsi:type="dcterms:W3CDTF">2018-01-21T01:32:26Z</dcterms:created>
  <dcterms:modified xsi:type="dcterms:W3CDTF">2019-02-14T07:36:12Z</dcterms:modified>
</cp:coreProperties>
</file>