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53D"/>
    <a:srgbClr val="C2A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30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54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8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60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2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8DBD-BEBF-4E37-B54B-0D50CF9892A9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912-B13E-41F4-9AB7-A91FA09D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180528" y="0"/>
            <a:ext cx="9505056" cy="6858000"/>
          </a:xfrm>
          <a:prstGeom prst="rect">
            <a:avLst/>
          </a:prstGeom>
          <a:solidFill>
            <a:srgbClr val="C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18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7338" y="194495"/>
            <a:ext cx="8569325" cy="2088083"/>
          </a:xfrm>
          <a:prstGeom prst="rect">
            <a:avLst/>
          </a:prstGeom>
          <a:solidFill>
            <a:srgbClr val="C0000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第</a:t>
            </a:r>
            <a:r>
              <a:rPr lang="en-US" altLang="ja-JP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26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回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日本門脈圧亢進症学会総会</a:t>
            </a:r>
            <a:b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ＣＯＩ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開示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筆頭著者：　● ●　 ● ●</a:t>
            </a:r>
            <a:endParaRPr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 Unicode MS" panose="020B060402020202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04730"/>
              </p:ext>
            </p:extLst>
          </p:nvPr>
        </p:nvGraphicFramePr>
        <p:xfrm>
          <a:off x="309311" y="2426743"/>
          <a:ext cx="8511161" cy="4170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489"/>
                <a:gridCol w="936914"/>
                <a:gridCol w="5111758"/>
              </a:tblGrid>
              <a:tr h="70778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利益相反種類</a:t>
                      </a:r>
                      <a:endParaRPr lang="zh-TW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有 無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「有」 の場合　企業名など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１） 役員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・顧問職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２） 株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３） </a:t>
                      </a:r>
                      <a:r>
                        <a:rPr lang="zh-TW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特許権</a:t>
                      </a:r>
                      <a:r>
                        <a:rPr lang="zh-TW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使用料 </a:t>
                      </a:r>
                      <a:endParaRPr lang="zh-TW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４） 講演料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など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５） 原稿料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など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６） 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研究費</a:t>
                      </a:r>
                      <a:r>
                        <a:rPr lang="en-US" altLang="ja-JP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/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奨学寄付金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  <a:tr h="494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u="none" strike="noStrike" dirty="0" smtClean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７） </a:t>
                      </a:r>
                      <a:r>
                        <a:rPr lang="ja-JP" altLang="en-US" sz="18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その他報酬 </a:t>
                      </a:r>
                      <a:endParaRPr lang="ja-JP" altLang="en-US" sz="18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solidFill>
                            <a:srgbClr val="7B653D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7B653D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7611" marR="7611" marT="761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1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FUKUURA</dc:creator>
  <cp:revision>4</cp:revision>
  <dcterms:created xsi:type="dcterms:W3CDTF">2018-01-21T01:32:26Z</dcterms:created>
  <dcterms:modified xsi:type="dcterms:W3CDTF">2019-02-14T07:36:12Z</dcterms:modified>
</cp:coreProperties>
</file>