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653D"/>
    <a:srgbClr val="C2AC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2304" y="-6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608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552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77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843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5544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314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148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7685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601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531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262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88DBD-BEBF-4E37-B54B-0D50CF9892A9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11912-B13E-41F4-9AB7-A91FA09D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-180528" y="0"/>
            <a:ext cx="9505056" cy="6858000"/>
          </a:xfrm>
          <a:prstGeom prst="rect">
            <a:avLst/>
          </a:prstGeom>
          <a:solidFill>
            <a:srgbClr val="C2A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5183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87338" y="194495"/>
            <a:ext cx="8569325" cy="2088083"/>
          </a:xfrm>
          <a:prstGeom prst="rect">
            <a:avLst/>
          </a:prstGeom>
          <a:solidFill>
            <a:srgbClr val="C00000"/>
          </a:solidFill>
          <a:ln w="50800">
            <a:noFill/>
            <a:miter lim="800000"/>
            <a:headEnd/>
            <a:tailEnd/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US" altLang="ja-JP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>
              <a:defRPr/>
            </a:pPr>
            <a:r>
              <a:rPr lang="ja-JP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  <a:t>第</a:t>
            </a:r>
            <a:r>
              <a:rPr lang="en-US" altLang="ja-JP" sz="4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  <a:t>26</a:t>
            </a:r>
            <a:r>
              <a:rPr lang="ja-JP" altLang="en-US" sz="4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  <a:t>回</a:t>
            </a:r>
            <a:r>
              <a:rPr lang="ja-JP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  <a:t>日本門脈圧亢進症学会総会</a:t>
            </a:r>
            <a:br>
              <a:rPr lang="ja-JP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</a:br>
            <a:r>
              <a:rPr lang="ja-JP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  <a:t>ＣＯＩ</a:t>
            </a:r>
            <a:r>
              <a:rPr lang="ja-JP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  <a:t>開示</a:t>
            </a:r>
            <a:r>
              <a:rPr lang="ja-JP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  <a:t/>
            </a:r>
            <a:br>
              <a:rPr lang="ja-JP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</a:br>
            <a:r>
              <a:rPr lang="ja-JP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  <a:t>筆頭著者：　● ●　 ● ●</a:t>
            </a:r>
            <a:endParaRPr lang="ja-JP" alt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ﾌﾟﾚｾﾞﾝｽEB" panose="02020800000000000000" pitchFamily="18" charset="-128"/>
              <a:ea typeface="HGP創英ﾌﾟﾚｾﾞﾝｽEB" panose="02020800000000000000" pitchFamily="18" charset="-128"/>
              <a:cs typeface="Arial Unicode MS" panose="020B0604020202020204" pitchFamily="50" charset="-128"/>
            </a:endParaRPr>
          </a:p>
        </p:txBody>
      </p:sp>
      <p:sp>
        <p:nvSpPr>
          <p:cNvPr id="7" name="正方形/長方形 1"/>
          <p:cNvSpPr>
            <a:spLocks noChangeArrowheads="1"/>
          </p:cNvSpPr>
          <p:nvPr/>
        </p:nvSpPr>
        <p:spPr bwMode="auto">
          <a:xfrm>
            <a:off x="1322280" y="2996952"/>
            <a:ext cx="6480720" cy="32932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en-US" altLang="ja-JP" dirty="0" smtClean="0">
              <a:solidFill>
                <a:srgbClr val="7B653D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ja-JP" altLang="en-US" sz="3600" dirty="0" smtClean="0">
                <a:solidFill>
                  <a:srgbClr val="7B653D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発表</a:t>
            </a:r>
            <a:r>
              <a:rPr kumimoji="0" lang="ja-JP" altLang="en-US" sz="3600" dirty="0">
                <a:solidFill>
                  <a:srgbClr val="7B653D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演題に関連</a:t>
            </a:r>
            <a:r>
              <a:rPr kumimoji="0" lang="ja-JP" altLang="en-US" sz="3600" dirty="0" smtClean="0">
                <a:solidFill>
                  <a:srgbClr val="7B653D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して</a:t>
            </a:r>
            <a:endParaRPr kumimoji="0" lang="en-US" altLang="ja-JP" sz="3600" dirty="0" smtClean="0">
              <a:solidFill>
                <a:srgbClr val="7B653D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ja-JP" altLang="en-US" sz="3600" dirty="0" smtClean="0">
                <a:solidFill>
                  <a:srgbClr val="7B653D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開示すべき</a:t>
            </a:r>
            <a:endParaRPr kumimoji="0" lang="en-US" altLang="ja-JP" sz="3600" dirty="0">
              <a:solidFill>
                <a:srgbClr val="7B653D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ja-JP" sz="3600" dirty="0" smtClean="0">
                <a:solidFill>
                  <a:srgbClr val="7B653D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COI</a:t>
            </a:r>
            <a:r>
              <a:rPr kumimoji="0" lang="ja-JP" altLang="en-US" sz="3600" dirty="0">
                <a:solidFill>
                  <a:srgbClr val="7B653D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関係にある企業など</a:t>
            </a:r>
            <a:r>
              <a:rPr kumimoji="0" lang="ja-JP" altLang="en-US" sz="3600" dirty="0" smtClean="0">
                <a:solidFill>
                  <a:srgbClr val="7B653D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は</a:t>
            </a:r>
            <a:endParaRPr kumimoji="0" lang="en-US" altLang="ja-JP" sz="3600" dirty="0" smtClean="0">
              <a:solidFill>
                <a:srgbClr val="7B653D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ja-JP" altLang="en-US" sz="3600" dirty="0" smtClean="0">
                <a:solidFill>
                  <a:srgbClr val="7B653D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ありません。</a:t>
            </a:r>
            <a:endParaRPr kumimoji="0" lang="en-US" altLang="ja-JP" sz="3600" dirty="0" smtClean="0">
              <a:solidFill>
                <a:srgbClr val="7B653D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dirty="0">
              <a:solidFill>
                <a:srgbClr val="7B653D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24917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24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FUKUURA</dc:creator>
  <cp:revision>5</cp:revision>
  <dcterms:created xsi:type="dcterms:W3CDTF">2018-01-21T01:32:26Z</dcterms:created>
  <dcterms:modified xsi:type="dcterms:W3CDTF">2019-02-14T07:36:24Z</dcterms:modified>
</cp:coreProperties>
</file>