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53D"/>
    <a:srgbClr val="C2A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30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54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8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60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2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180528" y="0"/>
            <a:ext cx="9505056" cy="6858000"/>
          </a:xfrm>
          <a:prstGeom prst="rect">
            <a:avLst/>
          </a:prstGeom>
          <a:solidFill>
            <a:srgbClr val="C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18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7338" y="194495"/>
            <a:ext cx="8569325" cy="2088083"/>
          </a:xfrm>
          <a:prstGeom prst="rect">
            <a:avLst/>
          </a:prstGeom>
          <a:solidFill>
            <a:srgbClr val="C0000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第</a:t>
            </a:r>
            <a:r>
              <a:rPr lang="en-US" altLang="ja-JP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26</a:t>
            </a:r>
            <a:r>
              <a:rPr lang="ja-JP" alt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回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日本門脈圧亢進症学会総会</a:t>
            </a:r>
            <a:b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ＣＯＩ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開示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筆頭著者：　● ●　 ● ●</a:t>
            </a:r>
            <a:endParaRPr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7" name="正方形/長方形 1"/>
          <p:cNvSpPr>
            <a:spLocks noChangeArrowheads="1"/>
          </p:cNvSpPr>
          <p:nvPr/>
        </p:nvSpPr>
        <p:spPr bwMode="auto">
          <a:xfrm>
            <a:off x="1322280" y="2996952"/>
            <a:ext cx="6480720" cy="329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ja-JP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発表</a:t>
            </a:r>
            <a:r>
              <a:rPr kumimoji="0" lang="ja-JP" altLang="en-US" sz="3600" dirty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演題に関連</a:t>
            </a: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開示すべき</a:t>
            </a:r>
            <a:endParaRPr kumimoji="0" lang="en-US" altLang="ja-JP" sz="3600" dirty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COI</a:t>
            </a:r>
            <a:r>
              <a:rPr kumimoji="0" lang="ja-JP" altLang="en-US" sz="3600" dirty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関係にある企業など</a:t>
            </a: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ありません。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dirty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91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FUKUURA</dc:creator>
  <cp:revision>5</cp:revision>
  <dcterms:created xsi:type="dcterms:W3CDTF">2018-01-21T01:32:26Z</dcterms:created>
  <dcterms:modified xsi:type="dcterms:W3CDTF">2019-02-14T07:36:24Z</dcterms:modified>
</cp:coreProperties>
</file>